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3" r:id="rId77"/>
    <p:sldId id="335" r:id="rId78"/>
    <p:sldId id="336" r:id="rId79"/>
    <p:sldId id="337" r:id="rId80"/>
    <p:sldId id="338" r:id="rId81"/>
    <p:sldId id="339" r:id="rId82"/>
    <p:sldId id="324" r:id="rId83"/>
    <p:sldId id="334" r:id="rId84"/>
    <p:sldId id="332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6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20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2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20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1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36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24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0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21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46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44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B18A0-F320-459E-8F14-E8801D96C1B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60AD3-6CAC-4632-94D8-D1B5D9D5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1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86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84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3525" cy="503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4925"/>
            <a:ext cx="59340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8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9" y="0"/>
            <a:ext cx="9277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547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461962"/>
            <a:ext cx="103346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238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2" y="1371600"/>
            <a:ext cx="7915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7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3425" cy="4457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4457700"/>
            <a:ext cx="5419725" cy="400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9" y="4857750"/>
            <a:ext cx="109442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6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9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86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8" y="0"/>
            <a:ext cx="4530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3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3862"/>
            <a:ext cx="99060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46" y="0"/>
            <a:ext cx="8109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16"/>
            <a:ext cx="12192000" cy="66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8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2" y="0"/>
            <a:ext cx="11019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7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88" y="0"/>
            <a:ext cx="9629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4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"/>
            <a:ext cx="46767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5" y="-1"/>
            <a:ext cx="11868150" cy="66856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112" y="1522907"/>
            <a:ext cx="3028950" cy="4171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66" y="1522907"/>
            <a:ext cx="32956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73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1" y="0"/>
            <a:ext cx="10549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34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205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9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47637"/>
            <a:ext cx="113347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75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83" y="0"/>
            <a:ext cx="6717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75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983" y="0"/>
            <a:ext cx="612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2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81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64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88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5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11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82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95250"/>
            <a:ext cx="111728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5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09" y="0"/>
            <a:ext cx="9543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03"/>
            <a:ext cx="12049125" cy="67080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99" y="936803"/>
            <a:ext cx="3474751" cy="3849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37" y="2572140"/>
            <a:ext cx="13620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12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3" y="168483"/>
            <a:ext cx="76390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45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35" y="0"/>
            <a:ext cx="8207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2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81037"/>
            <a:ext cx="120967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7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75" y="0"/>
            <a:ext cx="9274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9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86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4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6" y="0"/>
            <a:ext cx="9047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79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75" y="0"/>
            <a:ext cx="478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4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485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14" y="6050093"/>
            <a:ext cx="43053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47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8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34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98"/>
            <a:ext cx="96678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0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1025" cy="895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350"/>
            <a:ext cx="2914650" cy="1381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22" y="895350"/>
            <a:ext cx="2514600" cy="1933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3053778"/>
            <a:ext cx="12030075" cy="2628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22" y="3769370"/>
            <a:ext cx="1489960" cy="24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3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631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8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963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80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5900" cy="1647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825"/>
            <a:ext cx="9105900" cy="3314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24893"/>
            <a:ext cx="90868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88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8039" cy="6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19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24400" cy="38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89344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93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1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86800" cy="2457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52" y="1451156"/>
            <a:ext cx="6455295" cy="435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0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86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8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9" y="152790"/>
            <a:ext cx="87058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23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058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0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3683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3" y="368336"/>
            <a:ext cx="1028700" cy="110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8" y="368336"/>
            <a:ext cx="1238250" cy="110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112"/>
            <a:ext cx="11972925" cy="4139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2" y="2855704"/>
            <a:ext cx="2076450" cy="147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2" y="4323262"/>
            <a:ext cx="1271198" cy="3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86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3" y="0"/>
            <a:ext cx="88011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62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8" y="0"/>
            <a:ext cx="87820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82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15" y="0"/>
            <a:ext cx="569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79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2105025"/>
            <a:ext cx="88582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0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97" y="0"/>
            <a:ext cx="7067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9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7" y="1252537"/>
            <a:ext cx="55721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9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51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028700"/>
            <a:ext cx="7734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1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72525" cy="6305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11" y="5343525"/>
            <a:ext cx="41338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9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92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5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20550" cy="182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61" y="609600"/>
            <a:ext cx="2028825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828800"/>
            <a:ext cx="119919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3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32" y="0"/>
            <a:ext cx="8194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43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36" y="0"/>
            <a:ext cx="712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68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5" y="204787"/>
            <a:ext cx="51625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75" y="2176462"/>
            <a:ext cx="41338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5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86" y="0"/>
            <a:ext cx="680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54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2681287"/>
            <a:ext cx="88011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35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13" y="0"/>
            <a:ext cx="7290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5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985837"/>
            <a:ext cx="89630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3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38100"/>
            <a:ext cx="886777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3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62" y="552450"/>
            <a:ext cx="87534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25300" cy="3790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0950"/>
            <a:ext cx="118586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3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35" y="0"/>
            <a:ext cx="7363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516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147762"/>
            <a:ext cx="91059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5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2" y="0"/>
            <a:ext cx="744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35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042987"/>
            <a:ext cx="88011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5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05" y="0"/>
            <a:ext cx="7060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28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1119187"/>
            <a:ext cx="86772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299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63" y="0"/>
            <a:ext cx="69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63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7" y="1176337"/>
            <a:ext cx="8848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01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48" y="0"/>
            <a:ext cx="6993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04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28725"/>
            <a:ext cx="8839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15725" cy="190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8" y="2072936"/>
            <a:ext cx="11858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60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14300"/>
            <a:ext cx="88773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3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395537"/>
            <a:ext cx="3067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37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107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6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19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800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82200" cy="1400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175"/>
            <a:ext cx="101631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82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2" y="0"/>
            <a:ext cx="99345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160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8" y="0"/>
            <a:ext cx="9991725" cy="278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9" y="2781300"/>
            <a:ext cx="7724775" cy="1743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4375"/>
            <a:ext cx="99631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149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5" y="184176"/>
            <a:ext cx="95345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77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4" y="0"/>
            <a:ext cx="96964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29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10725" cy="1485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8001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2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0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86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1" y="0"/>
            <a:ext cx="116871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685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7" y="0"/>
            <a:ext cx="8979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268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24"/>
            <a:ext cx="10201275" cy="3343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85" y="3129352"/>
            <a:ext cx="3486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7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30" y="0"/>
            <a:ext cx="5648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848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2" y="0"/>
            <a:ext cx="895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01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37" y="1638300"/>
            <a:ext cx="8543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66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7" y="2309812"/>
            <a:ext cx="53435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791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6"/>
            <a:ext cx="5219700" cy="6181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87" y="4655303"/>
            <a:ext cx="30575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197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0" y="0"/>
            <a:ext cx="6961909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68" y="3143250"/>
            <a:ext cx="46005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98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3" y="152400"/>
            <a:ext cx="76295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3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宽屏</PresentationFormat>
  <Paragraphs>0</Paragraphs>
  <Slides>103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4</cp:revision>
  <dcterms:created xsi:type="dcterms:W3CDTF">2022-11-03T07:26:30Z</dcterms:created>
  <dcterms:modified xsi:type="dcterms:W3CDTF">2022-11-25T12:45:26Z</dcterms:modified>
</cp:coreProperties>
</file>